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notesMasterIdLst>
    <p:notesMasterId r:id="rId20"/>
  </p:notesMasterIdLst>
  <p:handoutMasterIdLst>
    <p:handoutMasterId r:id="rId21"/>
  </p:handoutMasterIdLst>
  <p:sldIdLst>
    <p:sldId id="3469" r:id="rId2"/>
    <p:sldId id="3588" r:id="rId3"/>
    <p:sldId id="3591" r:id="rId4"/>
    <p:sldId id="3613" r:id="rId5"/>
    <p:sldId id="3607" r:id="rId6"/>
    <p:sldId id="3606" r:id="rId7"/>
    <p:sldId id="3608" r:id="rId8"/>
    <p:sldId id="3609" r:id="rId9"/>
    <p:sldId id="3610" r:id="rId10"/>
    <p:sldId id="3611" r:id="rId11"/>
    <p:sldId id="3612" r:id="rId12"/>
    <p:sldId id="3614" r:id="rId13"/>
    <p:sldId id="3615" r:id="rId14"/>
    <p:sldId id="3616" r:id="rId15"/>
    <p:sldId id="3617" r:id="rId16"/>
    <p:sldId id="3618" r:id="rId17"/>
    <p:sldId id="3619" r:id="rId18"/>
    <p:sldId id="3590" r:id="rId19"/>
  </p:sldIdLst>
  <p:sldSz cx="12192000" cy="6858000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57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00"/>
    <a:srgbClr val="8C1080"/>
    <a:srgbClr val="D1DAE9"/>
    <a:srgbClr val="082608"/>
    <a:srgbClr val="0D3F0D"/>
    <a:srgbClr val="1B811B"/>
    <a:srgbClr val="051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868" y="60"/>
      </p:cViewPr>
      <p:guideLst>
        <p:guide orient="horz" pos="2257"/>
        <p:guide pos="38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77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7464CB7-1B88-4A79-9B4E-F1743357FEA8}" type="datetimeFigureOut">
              <a:rPr lang="de-DE"/>
              <a:pPr>
                <a:defRPr/>
              </a:pPr>
              <a:t>22.10.2021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FDC8567-CC2A-46BA-B160-30B6B3545F4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Header Placeholder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全真簡中仿" pitchFamily="1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267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全真簡中仿" pitchFamily="1" charset="-120"/>
                <a:cs typeface="+mn-cs"/>
              </a:defRPr>
            </a:lvl1pPr>
          </a:lstStyle>
          <a:p>
            <a:pPr>
              <a:defRPr/>
            </a:pPr>
            <a:fld id="{BE95D36F-2A0F-41EA-8E43-077799D7F524}" type="datetimeFigureOut">
              <a:rPr lang="zh-TW" altLang="de-DE"/>
              <a:pPr>
                <a:defRPr/>
              </a:pPr>
              <a:t>2021/10/22</a:t>
            </a:fld>
            <a:endParaRPr lang="zh-TW" altLang="en-US"/>
          </a:p>
        </p:txBody>
      </p:sp>
      <p:sp>
        <p:nvSpPr>
          <p:cNvPr id="6148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1269" name="Notes Placeholder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zh-TW" altLang="en-US" noProof="0"/>
          </a:p>
        </p:txBody>
      </p:sp>
      <p:sp>
        <p:nvSpPr>
          <p:cNvPr id="11270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全真簡中仿" pitchFamily="1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271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全真簡中仿" pitchFamily="1" charset="-120"/>
                <a:cs typeface="+mn-cs"/>
              </a:defRPr>
            </a:lvl1pPr>
          </a:lstStyle>
          <a:p>
            <a:pPr>
              <a:defRPr/>
            </a:pPr>
            <a:fld id="{EDA28948-6FEE-4334-B575-617A5EFBAF4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FA30E3CD-4576-4347-B241-C55523EBB1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FD9DE640-DF53-4CDB-AACB-14252EDAD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endParaRPr lang="zh-TW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91893883-4328-482A-B896-13606DD7ADF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025751-308F-4C28-A35E-D37C85452582}" type="slidenum">
              <a:rPr kumimoji="0" lang="zh-TW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/>
                <a:cs typeface="全真簡中仿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/>
              <a:cs typeface="全真簡中仿"/>
            </a:endParaRPr>
          </a:p>
        </p:txBody>
      </p:sp>
    </p:spTree>
    <p:extLst>
      <p:ext uri="{BB962C8B-B14F-4D97-AF65-F5344CB8AC3E}">
        <p14:creationId xmlns:p14="http://schemas.microsoft.com/office/powerpoint/2010/main" val="3208955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83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44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7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007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46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139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8062530-466E-4FE9-AC3C-8C2691543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457C1D-9BC4-436B-8055-A918690CC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B0C6ED64-167A-49B1-94FE-7CD61CA9F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98E67C-5883-49F9-BDA6-581DBC255C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全真簡中仿" pitchFamily="49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全真簡中仿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9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3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9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6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1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65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2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1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1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9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6770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37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456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15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15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5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09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id="{087D60F7-18EE-4BF6-9AE2-2E727F3AC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556792"/>
            <a:ext cx="8534400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0" indent="-952500"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en-US" altLang="zh-CN" sz="44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  <a:p>
            <a:pPr algn="ctr">
              <a:spcBef>
                <a:spcPts val="600"/>
              </a:spcBef>
              <a:defRPr/>
            </a:pPr>
            <a:r>
              <a:rPr lang="en-US" altLang="zh-CN" sz="44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Matt 4:1-11; 6:9-13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624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A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hallowed be your name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,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			</a:t>
            </a: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B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your kingdom come,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					</a:t>
            </a: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your will be done,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  							</a:t>
            </a: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D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on earth as it is in heaven.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					</a:t>
            </a: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C’  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Give us today our daily bread.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			</a:t>
            </a: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B’  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And forgive us our debts,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  			      as we also have forgiven our debtors.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66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A’  </a:t>
            </a: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And lead us not into temptation,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     but deliver us from the evil one</a:t>
            </a: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Chiastic Structure of 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152564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409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514350" lvl="0" indent="-514350">
              <a:buAutoNum type="arabi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Struggle for Identity</a:t>
            </a:r>
          </a:p>
          <a:p>
            <a:pPr marL="971550" lvl="1" indent="-514350">
              <a:buFont typeface="+mj-lt"/>
              <a:buAutoNum type="alphaL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Devil’s Dagger: Make us Doubt our True Identity and Worthiness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3“If you are the Son of God, tell these stones to become bread.”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6 “If you are the Son of God,” he said, “throw yourself down. </a:t>
            </a: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149653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667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514350" lvl="0" indent="-514350">
              <a:buAutoNum type="arabi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Struggle for Identity</a:t>
            </a:r>
          </a:p>
          <a:p>
            <a:pPr marL="971550" lvl="1" indent="-514350">
              <a:buFont typeface="+mj-lt"/>
              <a:buAutoNum type="alphaL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Devil’s Dagger: Make us Doubt our True Identity and Worthiness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3“If you are the Son of God, tell these stones to become bread.”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6 “If you are the Son of God,” he said, “throw yourself down. </a:t>
            </a:r>
          </a:p>
          <a:p>
            <a:pPr>
              <a:tabLst>
                <a:tab pos="854075" algn="l"/>
              </a:tabLst>
            </a:pPr>
            <a:endParaRPr lang="en-US" altLang="zh-TW" sz="2800" dirty="0">
              <a:solidFill>
                <a:srgbClr val="FFFF00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1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b.	  God’s Shield: Words of Assurance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Matt 3:17</a:t>
            </a:r>
          </a:p>
          <a:p>
            <a:pPr>
              <a:tabLst>
                <a:tab pos="854075" algn="l"/>
              </a:tabLst>
            </a:pPr>
            <a:r>
              <a:rPr lang="en-US" altLang="zh-TW" sz="28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17 And a voice from heaven said, “This is my Son, whom I love; with him I am well pleased.”</a:t>
            </a:r>
          </a:p>
          <a:p>
            <a:pPr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2204693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556792"/>
            <a:ext cx="10369151" cy="26161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“Try So Hard” </a:t>
            </a: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Rachelle </a:t>
            </a:r>
            <a:r>
              <a:rPr kumimoji="0" lang="en-C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4800" i="1" dirty="0">
                <a:solidFill>
                  <a:prstClr val="white"/>
                </a:solidFill>
              </a:rPr>
              <a:t>Brought to Light</a:t>
            </a:r>
            <a:r>
              <a:rPr kumimoji="0" lang="en-CA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</a:p>
          <a:p>
            <a:pPr marL="857250" marR="0" lvl="0" indent="-857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© Rachelle Luk 2014</a:t>
            </a:r>
          </a:p>
        </p:txBody>
      </p:sp>
      <p:pic>
        <p:nvPicPr>
          <p:cNvPr id="2" name="01 Try so Hard">
            <a:hlinkClick r:id="" action="ppaction://media"/>
            <a:extLst>
              <a:ext uri="{FF2B5EF4-FFF2-40B4-BE49-F238E27FC236}">
                <a16:creationId xmlns:a16="http://schemas.microsoft.com/office/drawing/2014/main" id="{116D5BD4-15F3-46F7-A168-88E0DA2E0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9456" y="573325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5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484784"/>
            <a:ext cx="10729191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Every morning she meets the girl in the mirror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and paints her face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Covers up every flaw she wishes she could just erase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Out she goes to play the careful masquerade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All because the billboards scream it every day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06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484784"/>
            <a:ext cx="10729191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If she was only a little bit brighter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 little bit more like the others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If only she wasn't the way she was made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And never made any mistakes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She wouldn't have to try so hard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Wouldn't have to try so hard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1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484784"/>
            <a:ext cx="10729191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On the weekends she sees the girls in the windows with lifeless eyes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Frozen statues in style, beauty so perfectly designed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In she goes to find another new disguise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Try it on, belonging's always worth the price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5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484784"/>
            <a:ext cx="10729191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If she was only a little bit brighter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 little bit more like the others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If only she wasn't the way she was made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And never made any mistakes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She wouldn't have to try so hard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Wouldn't have to try so hard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79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484784"/>
            <a:ext cx="10729191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They tell her what to think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Tell her how to feel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Just keep her running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Spinning that wheel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Won't somebody tell her it's all a lie!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It's all a lie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62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>
            <a:extLst>
              <a:ext uri="{FF2B5EF4-FFF2-40B4-BE49-F238E27FC236}">
                <a16:creationId xmlns:a16="http://schemas.microsoft.com/office/drawing/2014/main" id="{05C47EA6-298F-4BB8-A757-D13E4B9F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1252619"/>
            <a:ext cx="10729191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857250" indent="-8572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Now you can see she's a little bit brighter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 little bit more like the others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 girl who's no longer the way she was made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Who found just the right part to play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She shouldn't have to try so hard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Shouldn't have to try so hard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新宋体" panose="0201060903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Every morning she meets the girl in the mirror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and paints her face</a:t>
            </a:r>
          </a:p>
        </p:txBody>
      </p:sp>
      <p:sp>
        <p:nvSpPr>
          <p:cNvPr id="20483" name="TextBox 2">
            <a:extLst>
              <a:ext uri="{FF2B5EF4-FFF2-40B4-BE49-F238E27FC236}">
                <a16:creationId xmlns:a16="http://schemas.microsoft.com/office/drawing/2014/main" id="{2DE152C4-E773-47FC-A1DE-17D6418D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468" y="404664"/>
            <a:ext cx="9577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D1DAE9"/>
                </a:solidFill>
                <a:effectLst/>
                <a:uLnTx/>
                <a:uFillTx/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Tried So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7348B-486E-4696-81AC-FD105160AB9C}"/>
              </a:ext>
            </a:extLst>
          </p:cNvPr>
          <p:cNvSpPr txBox="1"/>
          <p:nvPr/>
        </p:nvSpPr>
        <p:spPr>
          <a:xfrm>
            <a:off x="2135560" y="5994679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“Tried So Hard”, from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Brought to Light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released 2014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Music and Lyrics by Rachelle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Luk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© all rights reserved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289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667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lvl="0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Exercise: Make a list of qualities which makes you, you. 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Gender: 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Ethnicity: 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Nationality: 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Age Range: &lt;15,  15-30,  30-45,  45-60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Physical appearance: 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Introvert/Extrovert?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Intelligence: low,  medium,  high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Relationship with immediate family: terrible,  ok,  great</a:t>
            </a:r>
          </a:p>
          <a:p>
            <a:pPr lvl="2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Spiritual: low,  medium,  high</a:t>
            </a:r>
          </a:p>
          <a:p>
            <a:pPr lvl="2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9824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433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Martin Luther: </a:t>
            </a:r>
          </a:p>
          <a:p>
            <a:pPr lvl="0">
              <a:tabLst>
                <a:tab pos="854075" algn="l"/>
              </a:tabLst>
            </a:pPr>
            <a:endParaRPr lang="en-US" altLang="zh-TW" sz="32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Sinners are not loved because they are attractive; </a:t>
            </a:r>
          </a:p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they are attractive because they are loved.</a:t>
            </a:r>
          </a:p>
          <a:p>
            <a:pPr lvl="2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396907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440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Now take the list of what makes you, you, read it slowly once, and then say it to yourself: </a:t>
            </a:r>
          </a:p>
          <a:p>
            <a:pPr lvl="0">
              <a:tabLst>
                <a:tab pos="854075" algn="l"/>
              </a:tabLst>
            </a:pPr>
            <a:endParaRPr lang="en-US" altLang="zh-TW" sz="32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I am the Beloved child of God, I’m so glad that God made me the way I am.</a:t>
            </a:r>
            <a:endParaRPr lang="en-US" altLang="zh-TW" sz="2800" dirty="0">
              <a:solidFill>
                <a:srgbClr val="FFFF00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295866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4893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Bless each other: turn to the person next to you, two by two, if odd numbers then a group of 3. The person on the right tells the person on the left</a:t>
            </a:r>
          </a:p>
          <a:p>
            <a:pPr lvl="0">
              <a:tabLst>
                <a:tab pos="854075" algn="l"/>
              </a:tabLst>
            </a:pPr>
            <a:endParaRPr lang="en-US" altLang="zh-TW" sz="32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en-US" altLang="zh-TW" sz="3200" dirty="0">
                <a:solidFill>
                  <a:srgbClr val="FFFF00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“You are the Beloved child of God, I’m so glad that He made you the way you are!”</a:t>
            </a: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405882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323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514350" lvl="0" indent="-514350">
              <a:buAutoNum type="arabicPeriod" startAt="2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Battle for Mission</a:t>
            </a:r>
          </a:p>
          <a:p>
            <a:pPr marL="971550" lvl="1" indent="-514350">
              <a:buAutoNum type="alphaL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The Devil’s Proposal: Lead us into our Shadow Mission</a:t>
            </a:r>
          </a:p>
          <a:p>
            <a:pPr marL="971550" lvl="1" indent="-514350">
              <a:buAutoNum type="alphaLcPeriod"/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God’s Invitation: to join His True Mission</a:t>
            </a: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382562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FFBA293-C4C8-47E7-9DE0-63DFC8DFBF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221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文字方塊 4"/>
          <p:cNvSpPr txBox="1">
            <a:spLocks noChangeArrowheads="1"/>
          </p:cNvSpPr>
          <p:nvPr/>
        </p:nvSpPr>
        <p:spPr bwMode="auto">
          <a:xfrm>
            <a:off x="839416" y="1628800"/>
            <a:ext cx="10513168" cy="280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lvl="0">
              <a:tabLst>
                <a:tab pos="854075" algn="l"/>
              </a:tabLst>
            </a:pPr>
            <a:r>
              <a:rPr lang="en-US" altLang="zh-TW" sz="2800" dirty="0">
                <a:solidFill>
                  <a:srgbClr val="D1DAE9"/>
                </a:solidFill>
                <a:latin typeface="Times New Roman" panose="02020603050405020304" pitchFamily="18" charset="0"/>
                <a:ea typeface="新宋体" pitchFamily="49" charset="-122"/>
                <a:cs typeface="Times New Roman" panose="02020603050405020304" pitchFamily="18" charset="0"/>
              </a:rPr>
              <a:t>Conclusion</a:t>
            </a:r>
          </a:p>
          <a:p>
            <a:pPr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endParaRPr lang="en-US" altLang="zh-TW" sz="2800" dirty="0">
              <a:solidFill>
                <a:srgbClr val="D1DAE9"/>
              </a:solidFill>
              <a:latin typeface="Times New Roman" panose="02020603050405020304" pitchFamily="18" charset="0"/>
              <a:ea typeface="新宋体" pitchFamily="49" charset="-122"/>
              <a:cs typeface="Times New Roman" panose="02020603050405020304" pitchFamily="18" charset="0"/>
            </a:endParaRPr>
          </a:p>
          <a:p>
            <a:pPr lvl="0">
              <a:tabLst>
                <a:tab pos="854075" algn="l"/>
              </a:tabLst>
            </a:pPr>
            <a:r>
              <a:rPr lang="zh-TW" altLang="en-US" sz="3200" dirty="0">
                <a:solidFill>
                  <a:srgbClr val="FFFF00"/>
                </a:solidFill>
              </a:rPr>
              <a:t>
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5034411-3BA4-4A48-8FD3-FE094634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58" y="774583"/>
            <a:ext cx="10513168" cy="5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Hallowed be Your Name</a:t>
            </a:r>
          </a:p>
        </p:txBody>
      </p:sp>
    </p:spTree>
    <p:extLst>
      <p:ext uri="{BB962C8B-B14F-4D97-AF65-F5344CB8AC3E}">
        <p14:creationId xmlns:p14="http://schemas.microsoft.com/office/powerpoint/2010/main" val="229311896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824</TotalTime>
  <Words>922</Words>
  <Application>Microsoft Office PowerPoint</Application>
  <PresentationFormat>Widescreen</PresentationFormat>
  <Paragraphs>154</Paragraphs>
  <Slides>18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Chan</dc:creator>
  <cp:lastModifiedBy>John Chan</cp:lastModifiedBy>
  <cp:revision>48</cp:revision>
  <dcterms:created xsi:type="dcterms:W3CDTF">2020-12-30T00:01:48Z</dcterms:created>
  <dcterms:modified xsi:type="dcterms:W3CDTF">2021-10-23T00:35:48Z</dcterms:modified>
</cp:coreProperties>
</file>