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3"/>
  </p:notesMasterIdLst>
  <p:sldIdLst>
    <p:sldId id="264" r:id="rId5"/>
    <p:sldId id="313" r:id="rId6"/>
    <p:sldId id="315" r:id="rId7"/>
    <p:sldId id="314" r:id="rId8"/>
    <p:sldId id="316" r:id="rId9"/>
    <p:sldId id="320" r:id="rId10"/>
    <p:sldId id="321" r:id="rId11"/>
    <p:sldId id="31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8/28/2021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 fontScale="90000"/>
          </a:bodyPr>
          <a:lstStyle/>
          <a:p>
            <a:r>
              <a:rPr lang="en-US" sz="6800" dirty="0"/>
              <a:t>Living Water in a sun-Scorched Land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dirty="0"/>
              <a:t>John 7:37-44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B934719-2D81-443B-8FB8-9CA4FFF2E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196" y="457199"/>
            <a:ext cx="11281609" cy="5943603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9CC623-FD26-47FD-9E70-44325D453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27454EF7-D937-4082-A347-6AEEA9C3B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752" y="685800"/>
            <a:ext cx="10826496" cy="548640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861A07-5FE7-4E7C-AAAB-3BC6D40BF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370" y="1106424"/>
            <a:ext cx="6571302" cy="4633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600" cap="all" spc="-100">
                <a:solidFill>
                  <a:schemeClr val="tx1"/>
                </a:solidFill>
              </a:rPr>
              <a:t>John 7:37-38</a:t>
            </a:r>
          </a:p>
        </p:txBody>
      </p:sp>
    </p:spTree>
    <p:extLst>
      <p:ext uri="{BB962C8B-B14F-4D97-AF65-F5344CB8AC3E}">
        <p14:creationId xmlns:p14="http://schemas.microsoft.com/office/powerpoint/2010/main" val="165122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4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6EBCE0BE-1BAF-4E56-907A-75C03A47E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61" y="480060"/>
            <a:ext cx="9121678" cy="591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15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B934719-2D81-443B-8FB8-9CA4FFF2E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196" y="457199"/>
            <a:ext cx="11281609" cy="5943603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29CC623-FD26-47FD-9E70-44325D453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27454EF7-D937-4082-A347-6AEEA9C3B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752" y="685800"/>
            <a:ext cx="10826496" cy="548640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49602D-699D-42F4-947D-EE11164E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370" y="1106424"/>
            <a:ext cx="6571302" cy="4633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600" cap="all" spc="-100">
                <a:solidFill>
                  <a:schemeClr val="tx1"/>
                </a:solidFill>
              </a:rPr>
              <a:t>Who, or what, will save us?</a:t>
            </a:r>
          </a:p>
        </p:txBody>
      </p:sp>
    </p:spTree>
    <p:extLst>
      <p:ext uri="{BB962C8B-B14F-4D97-AF65-F5344CB8AC3E}">
        <p14:creationId xmlns:p14="http://schemas.microsoft.com/office/powerpoint/2010/main" val="38418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B934719-2D81-443B-8FB8-9CA4FFF2E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196" y="457199"/>
            <a:ext cx="11281609" cy="5943603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29CC623-FD26-47FD-9E70-44325D453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7454EF7-D937-4082-A347-6AEEA9C3B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752" y="685800"/>
            <a:ext cx="10826496" cy="548640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BA0FF-F191-49E0-97D0-B1D866D1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370" y="1106424"/>
            <a:ext cx="6571302" cy="4633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600" cap="all" spc="-100">
                <a:solidFill>
                  <a:schemeClr val="tx1"/>
                </a:solidFill>
              </a:rPr>
              <a:t>Wilderness Wandering and Rituals of Hope</a:t>
            </a:r>
          </a:p>
        </p:txBody>
      </p:sp>
    </p:spTree>
    <p:extLst>
      <p:ext uri="{BB962C8B-B14F-4D97-AF65-F5344CB8AC3E}">
        <p14:creationId xmlns:p14="http://schemas.microsoft.com/office/powerpoint/2010/main" val="227047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7C3F-2399-47EA-8182-0B7E990F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10058400" cy="1371600"/>
          </a:xfrm>
        </p:spPr>
        <p:txBody>
          <a:bodyPr/>
          <a:lstStyle/>
          <a:p>
            <a:pPr algn="ctr"/>
            <a:r>
              <a:rPr lang="en-CA" dirty="0"/>
              <a:t>Let anyone who is thirsty come to me and drink.</a:t>
            </a:r>
          </a:p>
        </p:txBody>
      </p:sp>
    </p:spTree>
    <p:extLst>
      <p:ext uri="{BB962C8B-B14F-4D97-AF65-F5344CB8AC3E}">
        <p14:creationId xmlns:p14="http://schemas.microsoft.com/office/powerpoint/2010/main" val="2221074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BB04-0CDC-4145-973D-C1903975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Whoever believes in me, as Scripture has said, rivers of living water will flow from within them.</a:t>
            </a:r>
          </a:p>
        </p:txBody>
      </p:sp>
    </p:spTree>
    <p:extLst>
      <p:ext uri="{BB962C8B-B14F-4D97-AF65-F5344CB8AC3E}">
        <p14:creationId xmlns:p14="http://schemas.microsoft.com/office/powerpoint/2010/main" val="259278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12684-2B4A-4C2F-A726-DA4DA7A8C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Let anyone who is thirsty come to me and drink. Whoever believes in me, as Scripture has said, rivers of living water will flow from within them.</a:t>
            </a:r>
          </a:p>
        </p:txBody>
      </p:sp>
    </p:spTree>
    <p:extLst>
      <p:ext uri="{BB962C8B-B14F-4D97-AF65-F5344CB8AC3E}">
        <p14:creationId xmlns:p14="http://schemas.microsoft.com/office/powerpoint/2010/main" val="2126884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Faded pastoral</Template>
  <TotalTime>37</TotalTime>
  <Words>88</Words>
  <Application>Microsoft Office PowerPoint</Application>
  <PresentationFormat>Widescreen</PresentationFormat>
  <Paragraphs>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Avenir Next LT Pro</vt:lpstr>
      <vt:lpstr>Avenir Next LT Pro Light</vt:lpstr>
      <vt:lpstr>Calibri</vt:lpstr>
      <vt:lpstr>Garamond</vt:lpstr>
      <vt:lpstr>SavonVTI</vt:lpstr>
      <vt:lpstr>Living Water in a sun-Scorched Land</vt:lpstr>
      <vt:lpstr>John 7:37-38</vt:lpstr>
      <vt:lpstr>PowerPoint Presentation</vt:lpstr>
      <vt:lpstr>Who, or what, will save us?</vt:lpstr>
      <vt:lpstr>Wilderness Wandering and Rituals of Hope</vt:lpstr>
      <vt:lpstr>Let anyone who is thirsty come to me and drink.</vt:lpstr>
      <vt:lpstr>Whoever believes in me, as Scripture has said, rivers of living water will flow from within them.</vt:lpstr>
      <vt:lpstr>Let anyone who is thirsty come to me and drink. Whoever believes in me, as Scripture has said, rivers of living water will flow from within them.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Water in a sun-Scorched Land</dc:title>
  <dc:creator>Julia Bowering</dc:creator>
  <cp:lastModifiedBy>Julia Bowering</cp:lastModifiedBy>
  <cp:revision>1</cp:revision>
  <dcterms:created xsi:type="dcterms:W3CDTF">2021-08-29T02:10:13Z</dcterms:created>
  <dcterms:modified xsi:type="dcterms:W3CDTF">2021-08-29T02:47:15Z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