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461" r:id="rId3"/>
    <p:sldId id="477" r:id="rId4"/>
    <p:sldId id="501" r:id="rId5"/>
    <p:sldId id="507" r:id="rId6"/>
    <p:sldId id="508" r:id="rId7"/>
    <p:sldId id="257" r:id="rId8"/>
    <p:sldId id="303" r:id="rId9"/>
    <p:sldId id="503" r:id="rId10"/>
    <p:sldId id="475" r:id="rId11"/>
  </p:sldIdLst>
  <p:sldSz cx="9144000" cy="6858000" type="screen4x3"/>
  <p:notesSz cx="7010400" cy="9296400"/>
  <p:defaultTextStyle>
    <a:lvl1pPr algn="ctr" defTabSz="344043">
      <a:defRPr sz="2400">
        <a:latin typeface="Gill Sans"/>
        <a:ea typeface="Gill Sans"/>
        <a:cs typeface="Gill Sans"/>
        <a:sym typeface="Gill Sans"/>
      </a:defRPr>
    </a:lvl1pPr>
    <a:lvl2pPr algn="ctr" defTabSz="344043">
      <a:defRPr sz="2400">
        <a:latin typeface="Gill Sans"/>
        <a:ea typeface="Gill Sans"/>
        <a:cs typeface="Gill Sans"/>
        <a:sym typeface="Gill Sans"/>
      </a:defRPr>
    </a:lvl2pPr>
    <a:lvl3pPr algn="ctr" defTabSz="344043">
      <a:defRPr sz="2400">
        <a:latin typeface="Gill Sans"/>
        <a:ea typeface="Gill Sans"/>
        <a:cs typeface="Gill Sans"/>
        <a:sym typeface="Gill Sans"/>
      </a:defRPr>
    </a:lvl3pPr>
    <a:lvl4pPr algn="ctr" defTabSz="344043">
      <a:defRPr sz="2400">
        <a:latin typeface="Gill Sans"/>
        <a:ea typeface="Gill Sans"/>
        <a:cs typeface="Gill Sans"/>
        <a:sym typeface="Gill Sans"/>
      </a:defRPr>
    </a:lvl4pPr>
    <a:lvl5pPr algn="ctr" defTabSz="344043">
      <a:defRPr sz="2400">
        <a:latin typeface="Gill Sans"/>
        <a:ea typeface="Gill Sans"/>
        <a:cs typeface="Gill Sans"/>
        <a:sym typeface="Gill Sans"/>
      </a:defRPr>
    </a:lvl5pPr>
    <a:lvl6pPr algn="ctr" defTabSz="344043">
      <a:defRPr sz="2400">
        <a:latin typeface="Gill Sans"/>
        <a:ea typeface="Gill Sans"/>
        <a:cs typeface="Gill Sans"/>
        <a:sym typeface="Gill Sans"/>
      </a:defRPr>
    </a:lvl6pPr>
    <a:lvl7pPr algn="ctr" defTabSz="344043">
      <a:defRPr sz="2400">
        <a:latin typeface="Gill Sans"/>
        <a:ea typeface="Gill Sans"/>
        <a:cs typeface="Gill Sans"/>
        <a:sym typeface="Gill Sans"/>
      </a:defRPr>
    </a:lvl7pPr>
    <a:lvl8pPr algn="ctr" defTabSz="344043">
      <a:defRPr sz="2400">
        <a:latin typeface="Gill Sans"/>
        <a:ea typeface="Gill Sans"/>
        <a:cs typeface="Gill Sans"/>
        <a:sym typeface="Gill Sans"/>
      </a:defRPr>
    </a:lvl8pPr>
    <a:lvl9pPr algn="ctr" defTabSz="344043">
      <a:defRPr sz="2400"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DCA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F2F2"/>
          </a:solidFill>
        </a:fill>
      </a:tcStyle>
    </a:wholeTbl>
    <a:band2H>
      <a:tcTxStyle/>
      <a:tcStyle>
        <a:tcBdr/>
        <a:fill>
          <a:solidFill>
            <a:srgbClr val="F9F9F9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DCDC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17" autoAdjust="0"/>
    <p:restoredTop sz="86632" autoAdjust="0"/>
  </p:normalViewPr>
  <p:slideViewPr>
    <p:cSldViewPr>
      <p:cViewPr varScale="1">
        <p:scale>
          <a:sx n="85" d="100"/>
          <a:sy n="85" d="100"/>
        </p:scale>
        <p:origin x="189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59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7" Type="http://schemas.openxmlformats.org/officeDocument/2006/relationships/slide" Target="slides/slide10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54A61-EE25-E44D-86AC-A27CC6989C65}" type="datetimeFigureOut">
              <a:rPr lang="en-US" smtClean="0"/>
              <a:t>8/4/19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F3737-9E77-7840-B132-8C003FDCF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48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pPr lvl="0"/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37395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cf46f794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cf46f794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881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1"/>
            <a:ext cx="7358064" cy="34766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533776"/>
            <a:ext cx="7358064" cy="2505075"/>
          </a:xfrm>
          <a:prstGeom prst="rect">
            <a:avLst/>
          </a:prstGeom>
        </p:spPr>
        <p:txBody>
          <a:bodyPr numCol="1" spcCol="38100"/>
          <a:lstStyle>
            <a:lvl1pPr marL="0" indent="0" algn="ctr">
              <a:spcBef>
                <a:spcPts val="0"/>
              </a:spcBef>
              <a:buSzTx/>
              <a:buNone/>
              <a:defRPr sz="2667"/>
            </a:lvl1pPr>
            <a:lvl2pPr marL="0" indent="0" algn="ctr">
              <a:spcBef>
                <a:spcPts val="0"/>
              </a:spcBef>
              <a:buSzTx/>
              <a:buNone/>
              <a:defRPr sz="2667"/>
            </a:lvl2pPr>
            <a:lvl3pPr marL="0" indent="0" algn="ctr">
              <a:spcBef>
                <a:spcPts val="0"/>
              </a:spcBef>
              <a:buSzTx/>
              <a:buNone/>
              <a:defRPr sz="2667"/>
            </a:lvl3pPr>
            <a:lvl4pPr marL="0" indent="0" algn="ctr">
              <a:spcBef>
                <a:spcPts val="0"/>
              </a:spcBef>
              <a:buSzTx/>
              <a:buNone/>
              <a:defRPr sz="2667"/>
            </a:lvl4pPr>
            <a:lvl5pPr marL="0" indent="0" algn="ctr">
              <a:spcBef>
                <a:spcPts val="0"/>
              </a:spcBef>
              <a:buSzTx/>
              <a:buNone/>
              <a:defRPr sz="2667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67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67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67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67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67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892969" y="1903777"/>
            <a:ext cx="7358064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>
            <a:lvl1pPr marL="746740" indent="-480048">
              <a:spcBef>
                <a:spcPts val="1867"/>
              </a:spcBef>
              <a:defRPr sz="3200"/>
            </a:lvl1pPr>
            <a:lvl2pPr marL="1120112" indent="-480047">
              <a:spcBef>
                <a:spcPts val="1867"/>
              </a:spcBef>
              <a:defRPr sz="3200"/>
            </a:lvl2pPr>
            <a:lvl3pPr marL="1493481" indent="-480047">
              <a:spcBef>
                <a:spcPts val="1867"/>
              </a:spcBef>
              <a:defRPr sz="3200"/>
            </a:lvl3pPr>
            <a:lvl4pPr marL="1866853" indent="-480047">
              <a:spcBef>
                <a:spcPts val="1867"/>
              </a:spcBef>
              <a:defRPr sz="3200"/>
            </a:lvl4pPr>
            <a:lvl5pPr marL="2240224" indent="-480047">
              <a:spcBef>
                <a:spcPts val="1867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467544" y="356660"/>
            <a:ext cx="8208912" cy="6144681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spcBef>
                <a:spcPts val="933"/>
              </a:spcBef>
              <a:buSzTx/>
              <a:buNone/>
              <a:defRPr sz="3733"/>
            </a:lvl1pPr>
            <a:lvl2pPr marL="0" indent="0" algn="ctr">
              <a:spcBef>
                <a:spcPts val="933"/>
              </a:spcBef>
              <a:buSzTx/>
              <a:buNone/>
              <a:defRPr sz="3733"/>
            </a:lvl2pPr>
            <a:lvl3pPr marL="0" indent="0" algn="ctr">
              <a:spcBef>
                <a:spcPts val="933"/>
              </a:spcBef>
              <a:buSzTx/>
              <a:buNone/>
              <a:defRPr sz="3733"/>
            </a:lvl3pPr>
            <a:lvl4pPr marL="0" indent="0" algn="ctr">
              <a:spcBef>
                <a:spcPts val="933"/>
              </a:spcBef>
              <a:buSzTx/>
              <a:buNone/>
              <a:defRPr sz="3733"/>
            </a:lvl4pPr>
            <a:lvl5pPr marL="0" indent="0" algn="ctr">
              <a:spcBef>
                <a:spcPts val="933"/>
              </a:spcBef>
              <a:buSzTx/>
              <a:buNone/>
              <a:defRPr sz="3733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92969" y="27011"/>
            <a:ext cx="7358064" cy="202242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892969" y="2085976"/>
            <a:ext cx="7358064" cy="26765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892969" y="5181601"/>
            <a:ext cx="7358064" cy="12001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892969" y="5181601"/>
            <a:ext cx="7358064" cy="12001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450056" y="1"/>
            <a:ext cx="4129088" cy="34004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333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450056" y="3448050"/>
            <a:ext cx="4129088" cy="3409951"/>
          </a:xfrm>
          <a:prstGeom prst="rect">
            <a:avLst/>
          </a:prstGeom>
        </p:spPr>
        <p:txBody>
          <a:bodyPr numCol="1" spcCol="38100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450056" y="1"/>
            <a:ext cx="4129088" cy="34004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333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450056" y="3448050"/>
            <a:ext cx="4129088" cy="3409951"/>
          </a:xfrm>
          <a:prstGeom prst="rect">
            <a:avLst/>
          </a:prstGeom>
        </p:spPr>
        <p:txBody>
          <a:bodyPr numCol="1" spcCol="38100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892971" y="1903777"/>
            <a:ext cx="3543301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892971" y="1903777"/>
            <a:ext cx="3543301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5464969" y="1903777"/>
            <a:ext cx="2786064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xfrm>
            <a:off x="828675" y="885826"/>
            <a:ext cx="7486650" cy="5076825"/>
          </a:xfrm>
          <a:prstGeom prst="rect">
            <a:avLst/>
          </a:prstGeom>
        </p:spPr>
        <p:txBody>
          <a:bodyPr lIns="32003" tIns="32003" rIns="32003" bIns="32003" numCol="1" spcCol="38100" anchor="ctr"/>
          <a:lstStyle>
            <a:lvl1pPr marL="0" indent="0">
              <a:spcBef>
                <a:spcPts val="3733"/>
              </a:spcBef>
              <a:buSzTx/>
              <a:buNone/>
              <a:defRPr sz="3200"/>
            </a:lvl1pPr>
            <a:lvl2pPr marL="0" indent="0">
              <a:spcBef>
                <a:spcPts val="3733"/>
              </a:spcBef>
              <a:buSzTx/>
              <a:buNone/>
              <a:defRPr sz="3200"/>
            </a:lvl2pPr>
            <a:lvl3pPr marL="0" indent="0">
              <a:spcBef>
                <a:spcPts val="3733"/>
              </a:spcBef>
              <a:buSzTx/>
              <a:buNone/>
              <a:defRPr sz="3200"/>
            </a:lvl3pPr>
            <a:lvl4pPr marL="0" indent="0">
              <a:spcBef>
                <a:spcPts val="3733"/>
              </a:spcBef>
              <a:buSzTx/>
              <a:buNone/>
              <a:defRPr sz="3200"/>
            </a:lvl4pPr>
            <a:lvl5pPr marL="0" indent="0">
              <a:spcBef>
                <a:spcPts val="3733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69" y="133350"/>
            <a:ext cx="7358064" cy="1809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2003" tIns="32003" rIns="32003" bIns="32003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69" y="1943101"/>
            <a:ext cx="7358064" cy="491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numCol="2" spcCol="412051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1pPr>
      <a:lvl2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2pPr>
      <a:lvl3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3pPr>
      <a:lvl4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4pPr>
      <a:lvl5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5pPr>
      <a:lvl6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6pPr>
      <a:lvl7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7pPr>
      <a:lvl8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8pPr>
      <a:lvl9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9pPr>
    </p:titleStyle>
    <p:bodyStyle>
      <a:lvl1pPr marL="682164" indent="-415470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1pPr>
      <a:lvl2pPr marL="1055535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2pPr>
      <a:lvl3pPr marL="1428904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3pPr>
      <a:lvl4pPr marL="1802276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4pPr>
      <a:lvl5pPr marL="2175646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5pPr>
      <a:lvl6pPr marL="2438910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6pPr>
      <a:lvl7pPr marL="2737606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7pPr>
      <a:lvl8pPr marL="3036303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8pPr>
      <a:lvl9pPr marL="3334999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9pPr>
    </p:bodyStyle>
    <p:otherStyle>
      <a:lvl1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17CEA5-717D-8043-90F5-121FF7BCB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5316279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548680"/>
            <a:ext cx="8184909" cy="5808645"/>
          </a:xfrm>
        </p:spPr>
        <p:txBody>
          <a:bodyPr anchor="ctr"/>
          <a:lstStyle/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r>
              <a:rPr lang="en-US" sz="4000" b="1" dirty="0"/>
              <a:t>Part 4</a:t>
            </a:r>
          </a:p>
          <a:p>
            <a:r>
              <a:rPr lang="en-US" sz="4000" b="1" dirty="0"/>
              <a:t>Planting, Weeding, &amp; Pruning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36333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572683"/>
            <a:ext cx="8184909" cy="5808645"/>
          </a:xfrm>
        </p:spPr>
        <p:txBody>
          <a:bodyPr anchor="ctr"/>
          <a:lstStyle/>
          <a:p>
            <a:r>
              <a:rPr lang="en-US" sz="4400" dirty="0"/>
              <a:t>John 15:1-4</a:t>
            </a:r>
          </a:p>
        </p:txBody>
      </p:sp>
    </p:spTree>
    <p:extLst>
      <p:ext uri="{BB962C8B-B14F-4D97-AF65-F5344CB8AC3E}">
        <p14:creationId xmlns:p14="http://schemas.microsoft.com/office/powerpoint/2010/main" val="418549086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3808" y="620688"/>
            <a:ext cx="5376597" cy="5808645"/>
          </a:xfrm>
        </p:spPr>
        <p:txBody>
          <a:bodyPr anchor="ctr"/>
          <a:lstStyle/>
          <a:p>
            <a:pPr algn="l"/>
            <a:r>
              <a:rPr lang="en-US" sz="3600" dirty="0">
                <a:solidFill>
                  <a:schemeClr val="bg1"/>
                </a:solidFill>
                <a:highlight>
                  <a:srgbClr val="FFFF00"/>
                </a:highlight>
              </a:rPr>
              <a:t>Plant: </a:t>
            </a:r>
            <a:r>
              <a:rPr lang="en-US" sz="3600" dirty="0"/>
              <a:t>Rediscover what truly matters – branches connected to the vine, people connected to God through Christ Jesus.</a:t>
            </a:r>
          </a:p>
        </p:txBody>
      </p:sp>
    </p:spTree>
    <p:extLst>
      <p:ext uri="{BB962C8B-B14F-4D97-AF65-F5344CB8AC3E}">
        <p14:creationId xmlns:p14="http://schemas.microsoft.com/office/powerpoint/2010/main" val="21300880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1640" y="548680"/>
            <a:ext cx="5376597" cy="5808645"/>
          </a:xfrm>
        </p:spPr>
        <p:txBody>
          <a:bodyPr anchor="ctr"/>
          <a:lstStyle/>
          <a:p>
            <a:pPr algn="l"/>
            <a:r>
              <a:rPr lang="en-US" sz="3600" dirty="0">
                <a:solidFill>
                  <a:schemeClr val="bg1"/>
                </a:solidFill>
                <a:highlight>
                  <a:srgbClr val="FFFF00"/>
                </a:highlight>
              </a:rPr>
              <a:t>Weed: </a:t>
            </a:r>
            <a:r>
              <a:rPr lang="en-US" sz="3600" dirty="0"/>
              <a:t>Remove distractions that compete for your attention.</a:t>
            </a:r>
          </a:p>
        </p:txBody>
      </p:sp>
    </p:spTree>
    <p:extLst>
      <p:ext uri="{BB962C8B-B14F-4D97-AF65-F5344CB8AC3E}">
        <p14:creationId xmlns:p14="http://schemas.microsoft.com/office/powerpoint/2010/main" val="11429090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9792" y="572683"/>
            <a:ext cx="6024669" cy="5808645"/>
          </a:xfrm>
        </p:spPr>
        <p:txBody>
          <a:bodyPr anchor="ctr"/>
          <a:lstStyle/>
          <a:p>
            <a:pPr algn="l"/>
            <a:r>
              <a:rPr lang="en-US" sz="3600" dirty="0">
                <a:solidFill>
                  <a:schemeClr val="bg1"/>
                </a:solidFill>
                <a:highlight>
                  <a:srgbClr val="FFFF00"/>
                </a:highlight>
              </a:rPr>
              <a:t>Prune – </a:t>
            </a:r>
            <a:r>
              <a:rPr lang="en-US" sz="3600" dirty="0"/>
              <a:t>Allow God to shape you into the likeness of Jesus</a:t>
            </a:r>
          </a:p>
        </p:txBody>
      </p:sp>
    </p:spTree>
    <p:extLst>
      <p:ext uri="{BB962C8B-B14F-4D97-AF65-F5344CB8AC3E}">
        <p14:creationId xmlns:p14="http://schemas.microsoft.com/office/powerpoint/2010/main" val="426066920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85725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61967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1907704" y="1556793"/>
            <a:ext cx="6408712" cy="380761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l"/>
            <a:r>
              <a:rPr lang="en-CA" sz="4800" b="1" dirty="0"/>
              <a:t>B</a:t>
            </a:r>
            <a:r>
              <a:rPr lang="en-CA" sz="4800" dirty="0"/>
              <a:t> less</a:t>
            </a:r>
          </a:p>
          <a:p>
            <a:pPr algn="l"/>
            <a:r>
              <a:rPr lang="en-CA" sz="4800" b="1" dirty="0"/>
              <a:t>E </a:t>
            </a:r>
            <a:r>
              <a:rPr lang="en-CA" sz="4800" dirty="0"/>
              <a:t>at</a:t>
            </a:r>
          </a:p>
          <a:p>
            <a:pPr algn="l"/>
            <a:r>
              <a:rPr lang="en-CA" sz="4800" b="1" dirty="0"/>
              <a:t>L </a:t>
            </a:r>
            <a:r>
              <a:rPr lang="en-CA" sz="4800" dirty="0" err="1"/>
              <a:t>isten</a:t>
            </a:r>
            <a:endParaRPr lang="en-CA" sz="4800" dirty="0"/>
          </a:p>
          <a:p>
            <a:pPr algn="l"/>
            <a:r>
              <a:rPr lang="en-CA" sz="4800" b="1" dirty="0"/>
              <a:t>L </a:t>
            </a:r>
            <a:r>
              <a:rPr lang="en-CA" sz="4800" dirty="0"/>
              <a:t>earn</a:t>
            </a:r>
          </a:p>
          <a:p>
            <a:pPr algn="l"/>
            <a:r>
              <a:rPr lang="en-CA" sz="4800" b="1" dirty="0"/>
              <a:t>S </a:t>
            </a:r>
            <a:r>
              <a:rPr lang="en-CA" sz="4800" dirty="0" err="1"/>
              <a:t>ent</a:t>
            </a:r>
            <a:endParaRPr lang="en-CA" sz="4800" dirty="0"/>
          </a:p>
        </p:txBody>
      </p:sp>
    </p:spTree>
    <p:extLst>
      <p:ext uri="{BB962C8B-B14F-4D97-AF65-F5344CB8AC3E}">
        <p14:creationId xmlns:p14="http://schemas.microsoft.com/office/powerpoint/2010/main" val="3610168311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1907704" y="1556793"/>
            <a:ext cx="6408712" cy="380761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l"/>
            <a:r>
              <a:rPr lang="en-CA" sz="4800" b="1" dirty="0"/>
              <a:t>B</a:t>
            </a:r>
            <a:r>
              <a:rPr lang="en-CA" sz="4800" dirty="0"/>
              <a:t> less others</a:t>
            </a:r>
          </a:p>
          <a:p>
            <a:pPr algn="l"/>
            <a:r>
              <a:rPr lang="en-CA" sz="4800" b="1" dirty="0"/>
              <a:t>E </a:t>
            </a:r>
            <a:r>
              <a:rPr lang="en-CA" sz="4800" dirty="0"/>
              <a:t>at with others</a:t>
            </a:r>
          </a:p>
          <a:p>
            <a:pPr algn="l"/>
            <a:r>
              <a:rPr lang="en-CA" sz="4800" b="1" dirty="0"/>
              <a:t>L </a:t>
            </a:r>
            <a:r>
              <a:rPr lang="en-CA" sz="4800" dirty="0" err="1"/>
              <a:t>isten</a:t>
            </a:r>
            <a:r>
              <a:rPr lang="en-CA" sz="4800" dirty="0"/>
              <a:t> to the Holy Spirit </a:t>
            </a:r>
          </a:p>
          <a:p>
            <a:pPr algn="l"/>
            <a:r>
              <a:rPr lang="en-CA" sz="4800" b="1" dirty="0"/>
              <a:t>L </a:t>
            </a:r>
            <a:r>
              <a:rPr lang="en-CA" sz="4800" dirty="0"/>
              <a:t>earn Christ</a:t>
            </a:r>
          </a:p>
          <a:p>
            <a:pPr algn="l"/>
            <a:r>
              <a:rPr lang="en-CA" sz="4800" b="1" dirty="0"/>
              <a:t>S </a:t>
            </a:r>
            <a:r>
              <a:rPr lang="en-CA" sz="4800" dirty="0" err="1"/>
              <a:t>ent</a:t>
            </a:r>
            <a:r>
              <a:rPr lang="en-CA" sz="4800" dirty="0"/>
              <a:t> to share the Story</a:t>
            </a:r>
          </a:p>
        </p:txBody>
      </p:sp>
    </p:spTree>
    <p:extLst>
      <p:ext uri="{BB962C8B-B14F-4D97-AF65-F5344CB8AC3E}">
        <p14:creationId xmlns:p14="http://schemas.microsoft.com/office/powerpoint/2010/main" val="1835639054"/>
      </p:ext>
    </p:extLst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8016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5628</TotalTime>
  <Words>85</Words>
  <Application>Microsoft Macintosh PowerPoint</Application>
  <PresentationFormat>On-screen Show (4:3)</PresentationFormat>
  <Paragraphs>21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Avenir Book</vt:lpstr>
      <vt:lpstr>Gill Sans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David Au</cp:lastModifiedBy>
  <cp:revision>538</cp:revision>
  <cp:lastPrinted>2018-06-17T13:05:45Z</cp:lastPrinted>
  <dcterms:modified xsi:type="dcterms:W3CDTF">2019-08-04T11:53:58Z</dcterms:modified>
</cp:coreProperties>
</file>