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461" r:id="rId3"/>
    <p:sldId id="477" r:id="rId4"/>
    <p:sldId id="501" r:id="rId5"/>
    <p:sldId id="509" r:id="rId6"/>
    <p:sldId id="510" r:id="rId7"/>
    <p:sldId id="475" r:id="rId8"/>
  </p:sldIdLst>
  <p:sldSz cx="9144000" cy="6858000" type="screen4x3"/>
  <p:notesSz cx="7010400" cy="9296400"/>
  <p:defaultTextStyle>
    <a:lvl1pPr algn="ctr" defTabSz="344043">
      <a:defRPr sz="2400">
        <a:latin typeface="Gill Sans"/>
        <a:ea typeface="Gill Sans"/>
        <a:cs typeface="Gill Sans"/>
        <a:sym typeface="Gill Sans"/>
      </a:defRPr>
    </a:lvl1pPr>
    <a:lvl2pPr algn="ctr" defTabSz="344043">
      <a:defRPr sz="2400">
        <a:latin typeface="Gill Sans"/>
        <a:ea typeface="Gill Sans"/>
        <a:cs typeface="Gill Sans"/>
        <a:sym typeface="Gill Sans"/>
      </a:defRPr>
    </a:lvl2pPr>
    <a:lvl3pPr algn="ctr" defTabSz="344043">
      <a:defRPr sz="2400">
        <a:latin typeface="Gill Sans"/>
        <a:ea typeface="Gill Sans"/>
        <a:cs typeface="Gill Sans"/>
        <a:sym typeface="Gill Sans"/>
      </a:defRPr>
    </a:lvl3pPr>
    <a:lvl4pPr algn="ctr" defTabSz="344043">
      <a:defRPr sz="2400">
        <a:latin typeface="Gill Sans"/>
        <a:ea typeface="Gill Sans"/>
        <a:cs typeface="Gill Sans"/>
        <a:sym typeface="Gill Sans"/>
      </a:defRPr>
    </a:lvl4pPr>
    <a:lvl5pPr algn="ctr" defTabSz="344043">
      <a:defRPr sz="2400">
        <a:latin typeface="Gill Sans"/>
        <a:ea typeface="Gill Sans"/>
        <a:cs typeface="Gill Sans"/>
        <a:sym typeface="Gill Sans"/>
      </a:defRPr>
    </a:lvl5pPr>
    <a:lvl6pPr algn="ctr" defTabSz="344043">
      <a:defRPr sz="2400">
        <a:latin typeface="Gill Sans"/>
        <a:ea typeface="Gill Sans"/>
        <a:cs typeface="Gill Sans"/>
        <a:sym typeface="Gill Sans"/>
      </a:defRPr>
    </a:lvl6pPr>
    <a:lvl7pPr algn="ctr" defTabSz="344043">
      <a:defRPr sz="2400">
        <a:latin typeface="Gill Sans"/>
        <a:ea typeface="Gill Sans"/>
        <a:cs typeface="Gill Sans"/>
        <a:sym typeface="Gill Sans"/>
      </a:defRPr>
    </a:lvl7pPr>
    <a:lvl8pPr algn="ctr" defTabSz="344043">
      <a:defRPr sz="2400">
        <a:latin typeface="Gill Sans"/>
        <a:ea typeface="Gill Sans"/>
        <a:cs typeface="Gill Sans"/>
        <a:sym typeface="Gill Sans"/>
      </a:defRPr>
    </a:lvl8pPr>
    <a:lvl9pPr algn="ctr" defTabSz="344043">
      <a:defRPr sz="2400">
        <a:latin typeface="Gill Sans"/>
        <a:ea typeface="Gill Sans"/>
        <a:cs typeface="Gill Sans"/>
        <a:sym typeface="Gill San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DCA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2F2F2"/>
          </a:solidFill>
        </a:fill>
      </a:tcStyle>
    </a:wholeTbl>
    <a:band2H>
      <a:tcTxStyle/>
      <a:tcStyle>
        <a:tcBdr/>
        <a:fill>
          <a:solidFill>
            <a:srgbClr val="F9F9F9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DDDDD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DDDDD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DDDD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DCDC"/>
          </a:solidFill>
        </a:fill>
      </a:tcStyle>
    </a:wholeTbl>
    <a:band2H>
      <a:tcTxStyle/>
      <a:tcStyle>
        <a:tcBdr/>
        <a:fill>
          <a:solidFill>
            <a:srgbClr val="EEEEEE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69696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69696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69696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CFCF"/>
          </a:solidFill>
        </a:fill>
      </a:tcStyle>
    </a:wholeTbl>
    <a:band2H>
      <a:tcTxStyle/>
      <a:tcStyle>
        <a:tcBdr/>
        <a:fill>
          <a:solidFill>
            <a:srgbClr val="E8E8E8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D4D4D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D4D4D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D4D4D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DDDDD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DDDD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17" autoAdjust="0"/>
    <p:restoredTop sz="86632" autoAdjust="0"/>
  </p:normalViewPr>
  <p:slideViewPr>
    <p:cSldViewPr>
      <p:cViewPr varScale="1">
        <p:scale>
          <a:sx n="85" d="100"/>
          <a:sy n="85" d="100"/>
        </p:scale>
        <p:origin x="189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59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54A61-EE25-E44D-86AC-A27CC6989C65}" type="datetimeFigureOut">
              <a:rPr lang="en-US" smtClean="0"/>
              <a:t>8/11/19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F3737-9E77-7840-B132-8C003FDCF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48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pPr lvl="0"/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437395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1pPr>
    <a:lvl2pPr indent="2286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2pPr>
    <a:lvl3pPr indent="4572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3pPr>
    <a:lvl4pPr indent="6858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4pPr>
    <a:lvl5pPr indent="9144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5pPr>
    <a:lvl6pPr indent="11430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6pPr>
    <a:lvl7pPr indent="13716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7pPr>
    <a:lvl8pPr indent="16002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8pPr>
    <a:lvl9pPr indent="18288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892969" y="1903777"/>
            <a:ext cx="7358064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>
            <a:lvl1pPr marL="746740" indent="-480048">
              <a:spcBef>
                <a:spcPts val="1867"/>
              </a:spcBef>
              <a:defRPr sz="3200"/>
            </a:lvl1pPr>
            <a:lvl2pPr marL="1120112" indent="-480047">
              <a:spcBef>
                <a:spcPts val="1867"/>
              </a:spcBef>
              <a:defRPr sz="3200"/>
            </a:lvl2pPr>
            <a:lvl3pPr marL="1493481" indent="-480047">
              <a:spcBef>
                <a:spcPts val="1867"/>
              </a:spcBef>
              <a:defRPr sz="3200"/>
            </a:lvl3pPr>
            <a:lvl4pPr marL="1866853" indent="-480047">
              <a:spcBef>
                <a:spcPts val="1867"/>
              </a:spcBef>
              <a:defRPr sz="3200"/>
            </a:lvl4pPr>
            <a:lvl5pPr marL="2240224" indent="-480047">
              <a:spcBef>
                <a:spcPts val="1867"/>
              </a:spcBef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467544" y="356660"/>
            <a:ext cx="8208912" cy="6144681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spcBef>
                <a:spcPts val="933"/>
              </a:spcBef>
              <a:buSzTx/>
              <a:buNone/>
              <a:defRPr sz="3733"/>
            </a:lvl1pPr>
            <a:lvl2pPr marL="0" indent="0" algn="ctr">
              <a:spcBef>
                <a:spcPts val="933"/>
              </a:spcBef>
              <a:buSzTx/>
              <a:buNone/>
              <a:defRPr sz="3733"/>
            </a:lvl2pPr>
            <a:lvl3pPr marL="0" indent="0" algn="ctr">
              <a:spcBef>
                <a:spcPts val="933"/>
              </a:spcBef>
              <a:buSzTx/>
              <a:buNone/>
              <a:defRPr sz="3733"/>
            </a:lvl3pPr>
            <a:lvl4pPr marL="0" indent="0" algn="ctr">
              <a:spcBef>
                <a:spcPts val="933"/>
              </a:spcBef>
              <a:buSzTx/>
              <a:buNone/>
              <a:defRPr sz="3733"/>
            </a:lvl4pPr>
            <a:lvl5pPr marL="0" indent="0" algn="ctr">
              <a:spcBef>
                <a:spcPts val="933"/>
              </a:spcBef>
              <a:buSzTx/>
              <a:buNone/>
              <a:defRPr sz="3733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892969" y="27011"/>
            <a:ext cx="7358064" cy="202242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892969" y="2085976"/>
            <a:ext cx="7358064" cy="26765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892969" y="5181601"/>
            <a:ext cx="7358064" cy="120015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892969" y="5181601"/>
            <a:ext cx="7358064" cy="120015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450056" y="1"/>
            <a:ext cx="4129088" cy="3400425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5333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450056" y="3448050"/>
            <a:ext cx="4129088" cy="3409951"/>
          </a:xfrm>
          <a:prstGeom prst="rect">
            <a:avLst/>
          </a:prstGeom>
        </p:spPr>
        <p:txBody>
          <a:bodyPr numCol="1" spcCol="38100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450056" y="1"/>
            <a:ext cx="4129088" cy="3400425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5333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450056" y="3448050"/>
            <a:ext cx="4129088" cy="3409951"/>
          </a:xfrm>
          <a:prstGeom prst="rect">
            <a:avLst/>
          </a:prstGeom>
        </p:spPr>
        <p:txBody>
          <a:bodyPr numCol="1" spcCol="38100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892971" y="1903777"/>
            <a:ext cx="3543301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892971" y="1903777"/>
            <a:ext cx="3543301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5464969" y="1903777"/>
            <a:ext cx="2786064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xfrm>
            <a:off x="828675" y="885826"/>
            <a:ext cx="7486650" cy="5076825"/>
          </a:xfrm>
          <a:prstGeom prst="rect">
            <a:avLst/>
          </a:prstGeom>
        </p:spPr>
        <p:txBody>
          <a:bodyPr lIns="32003" tIns="32003" rIns="32003" bIns="32003" numCol="1" spcCol="38100" anchor="ctr"/>
          <a:lstStyle>
            <a:lvl1pPr marL="0" indent="0">
              <a:spcBef>
                <a:spcPts val="3733"/>
              </a:spcBef>
              <a:buSzTx/>
              <a:buNone/>
              <a:defRPr sz="3200"/>
            </a:lvl1pPr>
            <a:lvl2pPr marL="0" indent="0">
              <a:spcBef>
                <a:spcPts val="3733"/>
              </a:spcBef>
              <a:buSzTx/>
              <a:buNone/>
              <a:defRPr sz="3200"/>
            </a:lvl2pPr>
            <a:lvl3pPr marL="0" indent="0">
              <a:spcBef>
                <a:spcPts val="3733"/>
              </a:spcBef>
              <a:buSzTx/>
              <a:buNone/>
              <a:defRPr sz="3200"/>
            </a:lvl3pPr>
            <a:lvl4pPr marL="0" indent="0">
              <a:spcBef>
                <a:spcPts val="3733"/>
              </a:spcBef>
              <a:buSzTx/>
              <a:buNone/>
              <a:defRPr sz="3200"/>
            </a:lvl4pPr>
            <a:lvl5pPr marL="0" indent="0">
              <a:spcBef>
                <a:spcPts val="3733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92969" y="133350"/>
            <a:ext cx="7358064" cy="1809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003" tIns="32003" rIns="32003" bIns="32003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2969" y="1943101"/>
            <a:ext cx="7358064" cy="4914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numCol="2" spcCol="412051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 spd="med"/>
  <p:txStyles>
    <p:titleStyle>
      <a:lvl1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1pPr>
      <a:lvl2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2pPr>
      <a:lvl3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3pPr>
      <a:lvl4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4pPr>
      <a:lvl5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5pPr>
      <a:lvl6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6pPr>
      <a:lvl7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7pPr>
      <a:lvl8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8pPr>
      <a:lvl9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9pPr>
    </p:titleStyle>
    <p:bodyStyle>
      <a:lvl1pPr marL="682164" indent="-415470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1pPr>
      <a:lvl2pPr marL="1055535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2pPr>
      <a:lvl3pPr marL="1428904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3pPr>
      <a:lvl4pPr marL="1802276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4pPr>
      <a:lvl5pPr marL="2175646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5pPr>
      <a:lvl6pPr marL="2438910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6pPr>
      <a:lvl7pPr marL="2737606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7pPr>
      <a:lvl8pPr marL="3036303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8pPr>
      <a:lvl9pPr marL="3334999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9pPr>
    </p:bodyStyle>
    <p:otherStyle>
      <a:lvl1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6pPr>
      <a:lvl7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7pPr>
      <a:lvl8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8pPr>
      <a:lvl9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17CEA5-717D-8043-90F5-121FF7BCB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4000" cy="5316279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6E20493-14FD-6F43-B204-FE0258B73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52" y="548680"/>
            <a:ext cx="8184909" cy="5808645"/>
          </a:xfrm>
        </p:spPr>
        <p:txBody>
          <a:bodyPr anchor="ctr"/>
          <a:lstStyle/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r>
              <a:rPr lang="en-US" sz="4000" b="1" dirty="0"/>
              <a:t>Part 5</a:t>
            </a:r>
          </a:p>
          <a:p>
            <a:r>
              <a:rPr lang="en-US" sz="4000" b="1" dirty="0"/>
              <a:t>We Stand in Awe of God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2363334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6E20493-14FD-6F43-B204-FE0258B73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52" y="572683"/>
            <a:ext cx="8184909" cy="5808645"/>
          </a:xfrm>
        </p:spPr>
        <p:txBody>
          <a:bodyPr anchor="ctr"/>
          <a:lstStyle/>
          <a:p>
            <a:r>
              <a:rPr lang="en-US" sz="4400" dirty="0"/>
              <a:t>Psalm 8</a:t>
            </a:r>
          </a:p>
        </p:txBody>
      </p:sp>
    </p:spTree>
    <p:extLst>
      <p:ext uri="{BB962C8B-B14F-4D97-AF65-F5344CB8AC3E}">
        <p14:creationId xmlns:p14="http://schemas.microsoft.com/office/powerpoint/2010/main" val="418549086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6E20493-14FD-6F43-B204-FE0258B73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600" y="620688"/>
            <a:ext cx="7248805" cy="5808645"/>
          </a:xfrm>
        </p:spPr>
        <p:txBody>
          <a:bodyPr anchor="ctr"/>
          <a:lstStyle/>
          <a:p>
            <a:r>
              <a:rPr lang="en-US" sz="3600" dirty="0"/>
              <a:t>1. </a:t>
            </a:r>
          </a:p>
          <a:p>
            <a:r>
              <a:rPr lang="en-US" sz="3600" dirty="0"/>
              <a:t>Miracles that </a:t>
            </a:r>
          </a:p>
          <a:p>
            <a:r>
              <a:rPr lang="en-US" sz="3600"/>
              <a:t>Don’t Happen</a:t>
            </a:r>
            <a:r>
              <a:rPr lang="en-US" sz="3600" dirty="0"/>
              <a:t> </a:t>
            </a:r>
            <a:r>
              <a:rPr lang="en-US" sz="3600"/>
              <a:t>Every </a:t>
            </a:r>
            <a:r>
              <a:rPr lang="en-US" sz="3600" dirty="0"/>
              <a:t>Day</a:t>
            </a:r>
          </a:p>
        </p:txBody>
      </p:sp>
    </p:spTree>
    <p:extLst>
      <p:ext uri="{BB962C8B-B14F-4D97-AF65-F5344CB8AC3E}">
        <p14:creationId xmlns:p14="http://schemas.microsoft.com/office/powerpoint/2010/main" val="21300880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6E20493-14FD-6F43-B204-FE0258B73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600" y="620688"/>
            <a:ext cx="7248805" cy="5808645"/>
          </a:xfrm>
        </p:spPr>
        <p:txBody>
          <a:bodyPr anchor="ctr"/>
          <a:lstStyle/>
          <a:p>
            <a:r>
              <a:rPr lang="en-US" sz="3600" dirty="0"/>
              <a:t>2. </a:t>
            </a:r>
          </a:p>
          <a:p>
            <a:r>
              <a:rPr lang="en-US" sz="3600" dirty="0"/>
              <a:t>Miracles that are</a:t>
            </a:r>
          </a:p>
          <a:p>
            <a:r>
              <a:rPr lang="en-US" sz="3600" dirty="0"/>
              <a:t>Happening Every Day</a:t>
            </a:r>
          </a:p>
        </p:txBody>
      </p:sp>
    </p:spTree>
    <p:extLst>
      <p:ext uri="{BB962C8B-B14F-4D97-AF65-F5344CB8AC3E}">
        <p14:creationId xmlns:p14="http://schemas.microsoft.com/office/powerpoint/2010/main" val="241793756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6E20493-14FD-6F43-B204-FE0258B73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600" y="620688"/>
            <a:ext cx="7248805" cy="5808645"/>
          </a:xfrm>
        </p:spPr>
        <p:txBody>
          <a:bodyPr anchor="ctr"/>
          <a:lstStyle/>
          <a:p>
            <a:r>
              <a:rPr lang="en-US" sz="3600" dirty="0"/>
              <a:t>3. </a:t>
            </a:r>
          </a:p>
          <a:p>
            <a:r>
              <a:rPr lang="en-US" sz="3600" dirty="0"/>
              <a:t>Miracles that are </a:t>
            </a:r>
          </a:p>
          <a:p>
            <a:r>
              <a:rPr lang="en-US" sz="3600" dirty="0"/>
              <a:t>Happening in You</a:t>
            </a:r>
          </a:p>
        </p:txBody>
      </p:sp>
    </p:spTree>
    <p:extLst>
      <p:ext uri="{BB962C8B-B14F-4D97-AF65-F5344CB8AC3E}">
        <p14:creationId xmlns:p14="http://schemas.microsoft.com/office/powerpoint/2010/main" val="60316846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80168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FF"/>
      </a:hlink>
      <a:folHlink>
        <a:srgbClr val="FF00FF"/>
      </a:folHlink>
    </a:clrScheme>
    <a:fontScheme name="Default">
      <a:majorFont>
        <a:latin typeface="Avenir Book"/>
        <a:ea typeface="Avenir Book"/>
        <a:cs typeface="Avenir Book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FF"/>
      </a:hlink>
      <a:folHlink>
        <a:srgbClr val="FF00FF"/>
      </a:folHlink>
    </a:clrScheme>
    <a:fontScheme name="Default">
      <a:majorFont>
        <a:latin typeface="Avenir Book"/>
        <a:ea typeface="Avenir Book"/>
        <a:cs typeface="Avenir Book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5640</TotalTime>
  <Words>34</Words>
  <Application>Microsoft Macintosh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Avenir Book</vt:lpstr>
      <vt:lpstr>Gill Sans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David Au</cp:lastModifiedBy>
  <cp:revision>551</cp:revision>
  <cp:lastPrinted>2018-06-17T13:05:45Z</cp:lastPrinted>
  <dcterms:modified xsi:type="dcterms:W3CDTF">2019-08-11T11:46:15Z</dcterms:modified>
</cp:coreProperties>
</file>